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5143500" type="screen16x9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>
      <p:cViewPr varScale="1">
        <p:scale>
          <a:sx n="96" d="100"/>
          <a:sy n="96" d="100"/>
        </p:scale>
        <p:origin x="96" y="9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BC572-4FFD-4CAD-A1DE-1815F500F479}" type="datetimeFigureOut">
              <a:rPr lang="nl-NL" smtClean="0"/>
              <a:t>7-11-2017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619BA-3A98-44CA-B630-64707588EB3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245323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BC572-4FFD-4CAD-A1DE-1815F500F479}" type="datetimeFigureOut">
              <a:rPr lang="nl-NL" smtClean="0"/>
              <a:t>7-11-2017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619BA-3A98-44CA-B630-64707588EB3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22928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BC572-4FFD-4CAD-A1DE-1815F500F479}" type="datetimeFigureOut">
              <a:rPr lang="nl-NL" smtClean="0"/>
              <a:t>7-11-2017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619BA-3A98-44CA-B630-64707588EB3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282745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BC572-4FFD-4CAD-A1DE-1815F500F479}" type="datetimeFigureOut">
              <a:rPr lang="nl-NL" smtClean="0"/>
              <a:t>7-11-2017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619BA-3A98-44CA-B630-64707588EB3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987021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BC572-4FFD-4CAD-A1DE-1815F500F479}" type="datetimeFigureOut">
              <a:rPr lang="nl-NL" smtClean="0"/>
              <a:t>7-11-2017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619BA-3A98-44CA-B630-64707588EB3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84163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BC572-4FFD-4CAD-A1DE-1815F500F479}" type="datetimeFigureOut">
              <a:rPr lang="nl-NL" smtClean="0"/>
              <a:t>7-11-2017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619BA-3A98-44CA-B630-64707588EB3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218184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BC572-4FFD-4CAD-A1DE-1815F500F479}" type="datetimeFigureOut">
              <a:rPr lang="nl-NL" smtClean="0"/>
              <a:t>7-11-2017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619BA-3A98-44CA-B630-64707588EB3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660415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BC572-4FFD-4CAD-A1DE-1815F500F479}" type="datetimeFigureOut">
              <a:rPr lang="nl-NL" smtClean="0"/>
              <a:t>7-11-2017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619BA-3A98-44CA-B630-64707588EB3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573604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BC572-4FFD-4CAD-A1DE-1815F500F479}" type="datetimeFigureOut">
              <a:rPr lang="nl-NL" smtClean="0"/>
              <a:t>7-11-2017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619BA-3A98-44CA-B630-64707588EB3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69321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BC572-4FFD-4CAD-A1DE-1815F500F479}" type="datetimeFigureOut">
              <a:rPr lang="nl-NL" smtClean="0"/>
              <a:t>7-11-2017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619BA-3A98-44CA-B630-64707588EB3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545412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BC572-4FFD-4CAD-A1DE-1815F500F479}" type="datetimeFigureOut">
              <a:rPr lang="nl-NL" smtClean="0"/>
              <a:t>7-11-2017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619BA-3A98-44CA-B630-64707588EB3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437440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2BC572-4FFD-4CAD-A1DE-1815F500F479}" type="datetimeFigureOut">
              <a:rPr lang="nl-NL" smtClean="0"/>
              <a:t>7-11-2017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2619BA-3A98-44CA-B630-64707588EB3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127868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ffLg4i4ZxX4" TargetMode="Externa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6766520" cy="1102519"/>
          </a:xfrm>
        </p:spPr>
        <p:txBody>
          <a:bodyPr/>
          <a:lstStyle/>
          <a:p>
            <a:r>
              <a:rPr lang="nl-NL" dirty="0" smtClean="0"/>
              <a:t>Bronst en bronstcyclus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683568" y="2914650"/>
            <a:ext cx="6768752" cy="1314450"/>
          </a:xfrm>
        </p:spPr>
        <p:txBody>
          <a:bodyPr/>
          <a:lstStyle/>
          <a:p>
            <a:r>
              <a:rPr lang="nl-NL" dirty="0" smtClean="0"/>
              <a:t>D32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93035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Short-</a:t>
            </a:r>
            <a:r>
              <a:rPr lang="nl-NL" dirty="0" err="1" smtClean="0"/>
              <a:t>day</a:t>
            </a:r>
            <a:r>
              <a:rPr lang="nl-NL" dirty="0" smtClean="0"/>
              <a:t> </a:t>
            </a:r>
            <a:r>
              <a:rPr lang="nl-NL" dirty="0" err="1" smtClean="0"/>
              <a:t>breeders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Paren wanneer dagen </a:t>
            </a:r>
            <a:r>
              <a:rPr lang="nl-NL" dirty="0" smtClean="0"/>
              <a:t>korter </a:t>
            </a:r>
            <a:r>
              <a:rPr lang="nl-NL" dirty="0"/>
              <a:t>worden</a:t>
            </a:r>
          </a:p>
          <a:p>
            <a:r>
              <a:rPr lang="nl-NL" dirty="0"/>
              <a:t>Afhankelijk van draagtijd</a:t>
            </a:r>
          </a:p>
          <a:p>
            <a:r>
              <a:rPr lang="nl-NL" dirty="0"/>
              <a:t>Jongen komen in voorjaar</a:t>
            </a:r>
          </a:p>
          <a:p>
            <a:r>
              <a:rPr lang="nl-NL" dirty="0"/>
              <a:t>Dragen </a:t>
            </a:r>
            <a:r>
              <a:rPr lang="nl-NL" dirty="0" smtClean="0"/>
              <a:t>3-6 maand</a:t>
            </a:r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33763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nl-NL" sz="2000" dirty="0" smtClean="0"/>
          </a:p>
          <a:p>
            <a:endParaRPr lang="nl-NL" sz="2000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3"/>
          <a:srcRect l="71441" t="28792" r="10737" b="57732"/>
          <a:stretch/>
        </p:blipFill>
        <p:spPr>
          <a:xfrm>
            <a:off x="129634" y="123478"/>
            <a:ext cx="7930371" cy="2320525"/>
          </a:xfrm>
          <a:prstGeom prst="rect">
            <a:avLst/>
          </a:prstGeom>
        </p:spPr>
      </p:pic>
      <p:pic>
        <p:nvPicPr>
          <p:cNvPr id="2" name="ffLg4i4ZxX4"/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2267744" y="2194022"/>
            <a:ext cx="4267734" cy="2400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9444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weet je al?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We starten met een </a:t>
            </a:r>
            <a:r>
              <a:rPr lang="nl-NL" dirty="0" err="1" smtClean="0"/>
              <a:t>kahoot</a:t>
            </a:r>
            <a:r>
              <a:rPr lang="nl-NL" dirty="0" smtClean="0"/>
              <a:t> om te kijken wat jullie al weten.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557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Zoogdieren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Wat is bronst?</a:t>
            </a:r>
          </a:p>
          <a:p>
            <a:r>
              <a:rPr lang="nl-NL" dirty="0" smtClean="0"/>
              <a:t>Wat is de bronstcyclus</a:t>
            </a:r>
            <a:r>
              <a:rPr lang="nl-NL" dirty="0" smtClean="0"/>
              <a:t>?</a:t>
            </a:r>
          </a:p>
          <a:p>
            <a:r>
              <a:rPr lang="nl-NL" dirty="0" smtClean="0"/>
              <a:t>Wat is bronsttijd</a:t>
            </a:r>
            <a:endParaRPr lang="nl-NL" dirty="0" smtClean="0"/>
          </a:p>
          <a:p>
            <a:r>
              <a:rPr lang="nl-NL" dirty="0" smtClean="0"/>
              <a:t>Wat is bronstdetectie?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91066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Fasen bronstcyclus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Pro-</a:t>
            </a:r>
            <a:r>
              <a:rPr lang="nl-NL" dirty="0" err="1" smtClean="0"/>
              <a:t>oesterus</a:t>
            </a:r>
            <a:endParaRPr lang="nl-NL" dirty="0" smtClean="0"/>
          </a:p>
          <a:p>
            <a:r>
              <a:rPr lang="nl-NL" dirty="0" err="1" smtClean="0"/>
              <a:t>Oesterus</a:t>
            </a:r>
            <a:endParaRPr lang="nl-NL" dirty="0" smtClean="0"/>
          </a:p>
          <a:p>
            <a:r>
              <a:rPr lang="nl-NL" dirty="0" err="1" smtClean="0"/>
              <a:t>Metoesterus</a:t>
            </a:r>
            <a:endParaRPr lang="nl-NL" dirty="0" smtClean="0"/>
          </a:p>
          <a:p>
            <a:r>
              <a:rPr lang="nl-NL" dirty="0" err="1" smtClean="0"/>
              <a:t>Anoesterus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09870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Pro-oestrus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Rijpende eicel (</a:t>
            </a:r>
            <a:r>
              <a:rPr lang="nl-NL" dirty="0" err="1" smtClean="0"/>
              <a:t>graafs</a:t>
            </a:r>
            <a:r>
              <a:rPr lang="nl-NL" dirty="0" smtClean="0"/>
              <a:t> follikel)</a:t>
            </a:r>
          </a:p>
          <a:p>
            <a:r>
              <a:rPr lang="nl-NL" dirty="0" smtClean="0"/>
              <a:t>Deze produceert oestrogeen</a:t>
            </a:r>
          </a:p>
          <a:p>
            <a:r>
              <a:rPr lang="nl-NL" dirty="0" smtClean="0"/>
              <a:t>Dit zorgt voor bronst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780749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Oesterus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Eisprong (ovulatie)</a:t>
            </a:r>
          </a:p>
          <a:p>
            <a:r>
              <a:rPr lang="nl-NL" dirty="0" smtClean="0"/>
              <a:t>Gele lichaam produceert Progesteron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01130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Metoestrus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Progesteron (van gele lichaam)</a:t>
            </a:r>
          </a:p>
          <a:p>
            <a:r>
              <a:rPr lang="nl-NL" dirty="0" smtClean="0"/>
              <a:t>Dit </a:t>
            </a:r>
            <a:r>
              <a:rPr lang="nl-NL" dirty="0"/>
              <a:t>zorgt voor instandhouding dracht en uitblijven </a:t>
            </a:r>
            <a:r>
              <a:rPr lang="nl-NL" dirty="0" smtClean="0"/>
              <a:t>bronst</a:t>
            </a:r>
          </a:p>
          <a:p>
            <a:r>
              <a:rPr lang="nl-NL" dirty="0" smtClean="0"/>
              <a:t>Dier kan drachtig zijn/niet drachtig</a:t>
            </a:r>
          </a:p>
          <a:p>
            <a:r>
              <a:rPr lang="nl-NL" dirty="0" smtClean="0"/>
              <a:t>Tot slot-&gt; </a:t>
            </a:r>
            <a:r>
              <a:rPr lang="nl-NL" dirty="0" err="1" smtClean="0"/>
              <a:t>anoestrus</a:t>
            </a:r>
            <a:r>
              <a:rPr lang="nl-NL" dirty="0" smtClean="0"/>
              <a:t>, rust fase</a:t>
            </a:r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56730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Long-</a:t>
            </a:r>
            <a:r>
              <a:rPr lang="nl-NL" dirty="0" err="1" smtClean="0"/>
              <a:t>day</a:t>
            </a:r>
            <a:r>
              <a:rPr lang="nl-NL" dirty="0" smtClean="0"/>
              <a:t> </a:t>
            </a:r>
            <a:r>
              <a:rPr lang="nl-NL" dirty="0" err="1" smtClean="0"/>
              <a:t>breeders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Paren wanneer dagen langer worden</a:t>
            </a:r>
          </a:p>
          <a:p>
            <a:r>
              <a:rPr lang="nl-NL" dirty="0" smtClean="0"/>
              <a:t>Afhankelijk van draagtijd</a:t>
            </a:r>
          </a:p>
          <a:p>
            <a:r>
              <a:rPr lang="nl-NL" dirty="0" smtClean="0"/>
              <a:t>Jongen komen in voorjaar</a:t>
            </a:r>
          </a:p>
          <a:p>
            <a:r>
              <a:rPr lang="nl-NL" dirty="0" smtClean="0"/>
              <a:t>Dragen kort of heel lang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90857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PPT formaat 16-9</Template>
  <TotalTime>136</TotalTime>
  <Words>131</Words>
  <Application>Microsoft Office PowerPoint</Application>
  <PresentationFormat>Diavoorstelling (16:9)</PresentationFormat>
  <Paragraphs>36</Paragraphs>
  <Slides>10</Slides>
  <Notes>0</Notes>
  <HiddenSlides>0</HiddenSlides>
  <MMClips>1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3" baseType="lpstr">
      <vt:lpstr>Arial</vt:lpstr>
      <vt:lpstr>Calibri</vt:lpstr>
      <vt:lpstr>Kantoorthema</vt:lpstr>
      <vt:lpstr>Bronst en bronstcyclus</vt:lpstr>
      <vt:lpstr>PowerPoint-presentatie</vt:lpstr>
      <vt:lpstr>Wat weet je al?</vt:lpstr>
      <vt:lpstr>Zoogdieren</vt:lpstr>
      <vt:lpstr>Fasen bronstcyclus</vt:lpstr>
      <vt:lpstr>Pro-oestrus</vt:lpstr>
      <vt:lpstr>Oesterus</vt:lpstr>
      <vt:lpstr>Metoestrus</vt:lpstr>
      <vt:lpstr>Long-day breeders</vt:lpstr>
      <vt:lpstr>Short-day breeders</vt:lpstr>
    </vt:vector>
  </TitlesOfParts>
  <Company>AOC Oost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Bronst en bronstcyclus</dc:title>
  <dc:creator>Helanie Aalders</dc:creator>
  <cp:lastModifiedBy>Helanie Aalders</cp:lastModifiedBy>
  <cp:revision>9</cp:revision>
  <dcterms:created xsi:type="dcterms:W3CDTF">2017-11-06T13:33:03Z</dcterms:created>
  <dcterms:modified xsi:type="dcterms:W3CDTF">2017-11-07T12:07:45Z</dcterms:modified>
</cp:coreProperties>
</file>